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469" r:id="rId2"/>
    <p:sldId id="488" r:id="rId3"/>
    <p:sldId id="471" r:id="rId4"/>
    <p:sldId id="436" r:id="rId5"/>
    <p:sldId id="461" r:id="rId6"/>
    <p:sldId id="462" r:id="rId7"/>
    <p:sldId id="486" r:id="rId8"/>
    <p:sldId id="456" r:id="rId9"/>
    <p:sldId id="451" r:id="rId10"/>
    <p:sldId id="450" r:id="rId11"/>
    <p:sldId id="449" r:id="rId12"/>
    <p:sldId id="448" r:id="rId13"/>
    <p:sldId id="475" r:id="rId14"/>
    <p:sldId id="485" r:id="rId15"/>
    <p:sldId id="477" r:id="rId16"/>
    <p:sldId id="479" r:id="rId17"/>
    <p:sldId id="481" r:id="rId18"/>
    <p:sldId id="482" r:id="rId19"/>
    <p:sldId id="484" r:id="rId20"/>
    <p:sldId id="487" r:id="rId21"/>
    <p:sldId id="489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6697"/>
    <a:srgbClr val="FFDC25"/>
    <a:srgbClr val="FFD742"/>
    <a:srgbClr val="008000"/>
    <a:srgbClr val="FFE406"/>
    <a:srgbClr val="FFE42A"/>
    <a:srgbClr val="6E547D"/>
    <a:srgbClr val="714B0E"/>
    <a:srgbClr val="A696B9"/>
    <a:srgbClr val="192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88"/>
    <p:restoredTop sz="93819"/>
  </p:normalViewPr>
  <p:slideViewPr>
    <p:cSldViewPr snapToGrid="0" snapToObjects="1">
      <p:cViewPr>
        <p:scale>
          <a:sx n="100" d="100"/>
          <a:sy n="100" d="100"/>
        </p:scale>
        <p:origin x="1608" y="1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g>
</file>

<file path=ppt/media/image11.jpg>
</file>

<file path=ppt/media/image13.jpg>
</file>

<file path=ppt/media/image14.jpg>
</file>

<file path=ppt/media/image15.png>
</file>

<file path=ppt/media/image16.jpeg>
</file>

<file path=ppt/media/image17.jpg>
</file>

<file path=ppt/media/image18.jpeg>
</file>

<file path=ppt/media/image2.png>
</file>

<file path=ppt/media/image3.png>
</file>

<file path=ppt/media/image4.jpg>
</file>

<file path=ppt/media/image5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200E2-F3C0-B040-8C7B-9673DBC44BA5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4B882-0DC1-AC44-8CB5-EEC856103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1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57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04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51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76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426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95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4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07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22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05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40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86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1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9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69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1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429"/>
            <a:ext cx="9143999" cy="51434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21078797">
            <a:off x="-221256" y="-745322"/>
            <a:ext cx="9425282" cy="20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/>
          <p:cNvSpPr/>
          <p:nvPr userDrawn="1"/>
        </p:nvSpPr>
        <p:spPr>
          <a:xfrm>
            <a:off x="0" y="4745736"/>
            <a:ext cx="9144000" cy="397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628650" y="2142327"/>
            <a:ext cx="7886700" cy="1282847"/>
          </a:xfrm>
        </p:spPr>
        <p:txBody>
          <a:bodyPr>
            <a:normAutofit/>
          </a:bodyPr>
          <a:lstStyle>
            <a:lvl1pPr>
              <a:defRPr sz="4950">
                <a:ln>
                  <a:noFill/>
                </a:ln>
                <a:solidFill>
                  <a:schemeClr val="bg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dirty="0"/>
              <a:t>Your Name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803">
            <a:off x="660148" y="616619"/>
            <a:ext cx="5552535" cy="83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95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7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4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20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6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0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7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944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0" name="Arc 19">
            <a:extLst>
              <a:ext uri="{FF2B5EF4-FFF2-40B4-BE49-F238E27FC236}">
                <a16:creationId xmlns="" xmlns:a16="http://schemas.microsoft.com/office/drawing/2014/main" id="{9C13DEB6-2604-B649-B928-56073B36EADA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9EBB9361-5319-D741-B235-97AFF3571F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7" name="Arc 26">
            <a:extLst>
              <a:ext uri="{FF2B5EF4-FFF2-40B4-BE49-F238E27FC236}">
                <a16:creationId xmlns="" xmlns:a16="http://schemas.microsoft.com/office/drawing/2014/main" id="{02EBA9FA-B2B3-9240-83FA-44BD94DBF75F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="" xmlns:a16="http://schemas.microsoft.com/office/drawing/2014/main" id="{015FDC64-A1D5-E642-9350-FA12EE3D58D0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="" xmlns:a16="http://schemas.microsoft.com/office/drawing/2014/main" id="{92422D1C-AE66-C545-B91F-3CA7521F7FE4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="" xmlns:a16="http://schemas.microsoft.com/office/drawing/2014/main" id="{01F12C2F-A8FF-1F46-A489-5A7984539731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="" xmlns:a16="http://schemas.microsoft.com/office/drawing/2014/main" id="{E0774408-5B99-3D4A-87CB-73DD835FEA9E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EA7C72DF-75CA-394E-81CD-357F0B428597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88A0E7C8-5E6F-C446-B1C5-9D77ACBDDE5B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B9B4AD41-F135-0243-A7A4-60913E15B4C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8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19" name="Arc 18">
            <a:extLst>
              <a:ext uri="{FF2B5EF4-FFF2-40B4-BE49-F238E27FC236}">
                <a16:creationId xmlns="" xmlns:a16="http://schemas.microsoft.com/office/drawing/2014/main" id="{F1406A7C-2F21-404E-8249-AE2D40794A9E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51D35119-DCBE-1040-BDA0-FF80CD1D2A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9" name="Arc 28">
            <a:extLst>
              <a:ext uri="{FF2B5EF4-FFF2-40B4-BE49-F238E27FC236}">
                <a16:creationId xmlns="" xmlns:a16="http://schemas.microsoft.com/office/drawing/2014/main" id="{6F07C921-F994-484C-8F2D-40C1CFFF6301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8E36A583-20F8-1F43-BDC4-FFF6D4F753D9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="" xmlns:a16="http://schemas.microsoft.com/office/drawing/2014/main" id="{C6FCDAC9-3A3F-6E43-908D-C4CA6212BF1B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="" xmlns:a16="http://schemas.microsoft.com/office/drawing/2014/main" id="{4A7A5789-B640-D54C-8AA3-82E9D02A799B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4797F343-03DE-1040-AC3A-C506E19BD4AD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1AB32B87-29AE-E440-8630-EFD1C51AAD24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A2EA2802-C4E5-3E47-AE1D-3D749579F4E5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68A2C076-1020-3F40-9511-4B2A869F409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9DA09D7F-8D80-E645-BCD2-1AE39B04D1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4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7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3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05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07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0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="" xmlns:a16="http://schemas.microsoft.com/office/drawing/2014/main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="" xmlns:a16="http://schemas.microsoft.com/office/drawing/2014/main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="" xmlns:a16="http://schemas.microsoft.com/office/drawing/2014/main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="" xmlns:a16="http://schemas.microsoft.com/office/drawing/2014/main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87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="" xmlns:a16="http://schemas.microsoft.com/office/drawing/2014/main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="" xmlns:a16="http://schemas.microsoft.com/office/drawing/2014/main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="" xmlns:a16="http://schemas.microsoft.com/office/drawing/2014/main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="" xmlns:a16="http://schemas.microsoft.com/office/drawing/2014/main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4BF38774-BB19-C24F-B6B3-F1F76402021E}"/>
              </a:ext>
            </a:extLst>
          </p:cNvPr>
          <p:cNvSpPr txBox="1"/>
          <p:nvPr/>
        </p:nvSpPr>
        <p:spPr>
          <a:xfrm>
            <a:off x="3985133" y="285308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8" name="Arc 27">
            <a:extLst>
              <a:ext uri="{FF2B5EF4-FFF2-40B4-BE49-F238E27FC236}">
                <a16:creationId xmlns="" xmlns:a16="http://schemas.microsoft.com/office/drawing/2014/main" id="{831F7950-BE57-C346-A2C6-C0031A893FE2}"/>
              </a:ext>
            </a:extLst>
          </p:cNvPr>
          <p:cNvSpPr/>
          <p:nvPr/>
        </p:nvSpPr>
        <p:spPr>
          <a:xfrm rot="12609295">
            <a:off x="2314686" y="850058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Arc 28">
            <a:extLst>
              <a:ext uri="{FF2B5EF4-FFF2-40B4-BE49-F238E27FC236}">
                <a16:creationId xmlns="" xmlns:a16="http://schemas.microsoft.com/office/drawing/2014/main" id="{11916964-D200-CA4F-812C-418896FF62B1}"/>
              </a:ext>
            </a:extLst>
          </p:cNvPr>
          <p:cNvSpPr/>
          <p:nvPr/>
        </p:nvSpPr>
        <p:spPr>
          <a:xfrm rot="16200000">
            <a:off x="1622673" y="1938402"/>
            <a:ext cx="6283810" cy="3605638"/>
          </a:xfrm>
          <a:prstGeom prst="arc">
            <a:avLst>
              <a:gd name="adj1" fmla="val 98265"/>
              <a:gd name="adj2" fmla="val 165331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6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Kitty Nijmeijer</a:t>
            </a:r>
          </a:p>
        </p:txBody>
      </p:sp>
    </p:spTree>
    <p:extLst>
      <p:ext uri="{BB962C8B-B14F-4D97-AF65-F5344CB8AC3E}">
        <p14:creationId xmlns:p14="http://schemas.microsoft.com/office/powerpoint/2010/main" val="155977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7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845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6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34964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="" xmlns:a16="http://schemas.microsoft.com/office/drawing/2014/main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329336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id="{DEEC5D84-048C-AC46-A0A6-547D6E257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135" y="1472739"/>
            <a:ext cx="2408182" cy="160545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114D1DF9-7D9E-DB48-8D60-D9ED180E5F1B}"/>
              </a:ext>
            </a:extLst>
          </p:cNvPr>
          <p:cNvSpPr txBox="1"/>
          <p:nvPr/>
        </p:nvSpPr>
        <p:spPr>
          <a:xfrm>
            <a:off x="7212176" y="3184635"/>
            <a:ext cx="83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Waste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="" xmlns:a16="http://schemas.microsoft.com/office/drawing/2014/main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="" xmlns:a16="http://schemas.microsoft.com/office/drawing/2014/main" id="{8202E70F-308C-D748-997C-24615697A17E}"/>
              </a:ext>
            </a:extLst>
          </p:cNvPr>
          <p:cNvCxnSpPr>
            <a:cxnSpLocks/>
          </p:cNvCxnSpPr>
          <p:nvPr/>
        </p:nvCxnSpPr>
        <p:spPr>
          <a:xfrm>
            <a:off x="5883165" y="2276994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74332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0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983BDD-E411-8A4A-B91D-D9848CCF33F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64537D9-E3A9-B14C-AA62-640A993E8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739" y="1041979"/>
            <a:ext cx="1053795" cy="141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4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6C952106-D687-2849-BFEE-9B4EB7C7C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16" name="Arc 15">
            <a:extLst>
              <a:ext uri="{FF2B5EF4-FFF2-40B4-BE49-F238E27FC236}">
                <a16:creationId xmlns="" xmlns:a16="http://schemas.microsoft.com/office/drawing/2014/main" id="{9DFC24C9-8D0E-AA4B-8FB7-F46FEECCDE5C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A435C516-C1FF-9D44-B32B-F1F000975DC1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="" xmlns:a16="http://schemas.microsoft.com/office/drawing/2014/main" id="{A762E7E4-0517-0A43-8FB4-0CE6EC7A7433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="" xmlns:a16="http://schemas.microsoft.com/office/drawing/2014/main" id="{D14106CF-711E-1143-836D-A06E449202ED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="" xmlns:a16="http://schemas.microsoft.com/office/drawing/2014/main" id="{D71764B2-C9BD-E342-8DF7-D25C79A4AC31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EB6FC422-8151-1145-98B7-205E37F9D7E6}"/>
              </a:ext>
            </a:extLst>
          </p:cNvPr>
          <p:cNvSpPr/>
          <p:nvPr/>
        </p:nvSpPr>
        <p:spPr>
          <a:xfrm>
            <a:off x="-651514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F865ACA-C97C-3946-ABF7-D7C704EB8A72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BA4B2219-37E8-8949-A250-CDF55BA2172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4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9980</TotalTime>
  <Words>81</Words>
  <Application>Microsoft Macintosh PowerPoint</Application>
  <PresentationFormat>On-screen Show (16:9)</PresentationFormat>
  <Paragraphs>66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Helvetica LT Black</vt:lpstr>
      <vt:lpstr>Arial</vt:lpstr>
      <vt:lpstr>Office Theme</vt:lpstr>
      <vt:lpstr>PowerPoint Presentation</vt:lpstr>
      <vt:lpstr>Kitty Nijmeijer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Twente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Nijmeijer</dc:creator>
  <cp:lastModifiedBy>Ray Bogman</cp:lastModifiedBy>
  <cp:revision>307</cp:revision>
  <cp:lastPrinted>2018-03-10T11:26:35Z</cp:lastPrinted>
  <dcterms:created xsi:type="dcterms:W3CDTF">2017-10-16T16:05:11Z</dcterms:created>
  <dcterms:modified xsi:type="dcterms:W3CDTF">2018-03-13T17:37:48Z</dcterms:modified>
</cp:coreProperties>
</file>